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6"/>
  </p:handoutMasterIdLst>
  <p:sldIdLst>
    <p:sldId id="256" r:id="rId2"/>
    <p:sldId id="264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443"/>
    <a:srgbClr val="FF0066"/>
    <a:srgbClr val="CC0000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D18A37-0C47-4D73-8947-3549DD776A84}" type="datetimeFigureOut">
              <a:rPr lang="en-US"/>
              <a:pPr>
                <a:defRPr/>
              </a:pPr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419936F-4A36-44BA-BCEF-055EDD930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7952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1CB11-42C8-42FA-8DB2-D9B773ABDB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37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4FC2C-CA62-445E-A96F-EFFF289F1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6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1A8099-F42E-4482-8667-91DC62885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62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15A37-6449-4904-AF12-629F853E68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97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9DC2E-D8EA-4EB8-9FCA-018443478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8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BBDE16-3E58-41E3-8CA7-14F38C4BC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74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A7141-2CC4-4FB8-98E3-73D733332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97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7D1CB-A92F-4687-A1D3-03BDC62DCB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64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A445F6-ABF9-4E44-A36B-380E601A42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84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1ED36-C29B-4083-8B2D-7B5817EC05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72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A8075-0A3C-4CD0-A49F-77074FEDC2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09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A56FE-125E-4480-88F4-763F9F177C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1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5C42FCDE-0AB4-41E8-965E-F69C3F25BD0A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077200" cy="12954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rgbClr val="008000"/>
                </a:solidFill>
              </a:rPr>
              <a:t>Me llamo __________           Clase 701 </a:t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smtClean="0">
                <a:solidFill>
                  <a:srgbClr val="008000"/>
                </a:solidFill>
              </a:rPr>
              <a:t>La fecha es el 13 de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smtClean="0">
                <a:solidFill>
                  <a:srgbClr val="008000"/>
                </a:solidFill>
              </a:rPr>
              <a:t>del 2018</a:t>
            </a:r>
            <a:endParaRPr lang="en-US" altLang="en-US" sz="3200" dirty="0" smtClean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945063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_tradnl" altLang="en-US" sz="3200" dirty="0">
                <a:solidFill>
                  <a:srgbClr val="E20443"/>
                </a:solidFill>
              </a:rPr>
              <a:t>Propósito # </a:t>
            </a:r>
            <a:r>
              <a:rPr lang="es-ES_tradnl" altLang="en-US" sz="3200" dirty="0" smtClean="0">
                <a:solidFill>
                  <a:srgbClr val="E20443"/>
                </a:solidFill>
              </a:rPr>
              <a:t>48:</a:t>
            </a:r>
            <a:r>
              <a:rPr lang="es-ES_tradnl" altLang="en-US" sz="3200" dirty="0" smtClean="0"/>
              <a:t>¿</a:t>
            </a:r>
            <a:r>
              <a:rPr lang="es-ES_tradnl" altLang="en-US" sz="3200" dirty="0"/>
              <a:t>A que hora empiezas las clases?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altLang="en-US" sz="3200" dirty="0">
                <a:solidFill>
                  <a:srgbClr val="E20443"/>
                </a:solidFill>
              </a:rPr>
              <a:t>Actividad Inicial:</a:t>
            </a:r>
          </a:p>
          <a:p>
            <a:pPr eaLnBrk="1" hangingPunct="1">
              <a:defRPr/>
            </a:pPr>
            <a:r>
              <a:rPr lang="es-ES_tradnl" altLang="en-US" sz="3200" dirty="0"/>
              <a:t>COPIA y completa con la forma correcta del verbo </a:t>
            </a:r>
            <a:r>
              <a:rPr lang="es-ES_tradnl" altLang="en-US" sz="3200" i="1" dirty="0"/>
              <a:t>(e -&gt; </a:t>
            </a:r>
            <a:r>
              <a:rPr lang="es-ES_tradnl" altLang="en-US" sz="3200" i="1" dirty="0" err="1"/>
              <a:t>ie</a:t>
            </a:r>
            <a:r>
              <a:rPr lang="es-ES_tradnl" altLang="en-US" sz="3200" i="1" dirty="0"/>
              <a:t>)</a:t>
            </a:r>
            <a:r>
              <a:rPr lang="es-ES_tradnl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Los </a:t>
            </a:r>
            <a:r>
              <a:rPr lang="en-US" altLang="en-US" sz="3200" dirty="0" err="1"/>
              <a:t>jugadores</a:t>
            </a:r>
            <a:r>
              <a:rPr lang="en-US" altLang="en-US" sz="3200" dirty="0"/>
              <a:t>/</a:t>
            </a:r>
            <a:r>
              <a:rPr lang="en-US" altLang="en-US" sz="3200" dirty="0" err="1"/>
              <a:t>empezar</a:t>
            </a:r>
            <a:r>
              <a:rPr lang="en-US" altLang="en-US" sz="3200" dirty="0"/>
              <a:t> a </a:t>
            </a:r>
            <a:r>
              <a:rPr lang="en-US" altLang="en-US" sz="3200" dirty="0" err="1"/>
              <a:t>jugar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Los dos </a:t>
            </a:r>
            <a:r>
              <a:rPr lang="en-US" altLang="en-US" sz="3200" dirty="0" err="1"/>
              <a:t>equipos</a:t>
            </a:r>
            <a:r>
              <a:rPr lang="en-US" altLang="en-US" sz="3200" dirty="0"/>
              <a:t>/ 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ganar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 err="1"/>
              <a:t>Ellos</a:t>
            </a:r>
            <a:r>
              <a:rPr lang="en-US" altLang="en-US" sz="3200" dirty="0"/>
              <a:t>/</a:t>
            </a:r>
            <a:r>
              <a:rPr lang="en-US" altLang="en-US" sz="3200" dirty="0" err="1"/>
              <a:t>preferir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marcar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muchos</a:t>
            </a:r>
            <a:r>
              <a:rPr lang="en-US" altLang="en-US" sz="3200" dirty="0"/>
              <a:t> </a:t>
            </a:r>
            <a:r>
              <a:rPr lang="en-US" altLang="en-US" sz="3200" dirty="0" err="1"/>
              <a:t>tantos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Sanchez/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meter un </a:t>
            </a:r>
            <a:r>
              <a:rPr lang="en-US" altLang="en-US" sz="3200" dirty="0" err="1"/>
              <a:t>gol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El </a:t>
            </a:r>
            <a:r>
              <a:rPr lang="en-US" altLang="en-US" sz="3200" dirty="0" err="1"/>
              <a:t>portero</a:t>
            </a:r>
            <a:r>
              <a:rPr lang="en-US" altLang="en-US" sz="3200" dirty="0"/>
              <a:t>/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parar</a:t>
            </a:r>
            <a:r>
              <a:rPr lang="en-US" altLang="en-US" sz="3200" dirty="0"/>
              <a:t> el </a:t>
            </a:r>
            <a:r>
              <a:rPr lang="en-US" altLang="en-US" sz="3200" dirty="0" err="1"/>
              <a:t>balon</a:t>
            </a:r>
            <a:endParaRPr lang="en-US" altLang="en-US" sz="3200" dirty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El </a:t>
            </a:r>
            <a:r>
              <a:rPr lang="en-US" altLang="en-US" sz="3200" dirty="0" err="1"/>
              <a:t>equipo</a:t>
            </a:r>
            <a:r>
              <a:rPr lang="en-US" altLang="en-US" sz="3200" dirty="0"/>
              <a:t> de Sanchez/no </a:t>
            </a:r>
            <a:r>
              <a:rPr lang="en-US" altLang="en-US" sz="3200" dirty="0" err="1"/>
              <a:t>perder</a:t>
            </a:r>
            <a:r>
              <a:rPr lang="en-US" altLang="en-US" sz="3200" dirty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altLang="en-US" sz="3200" dirty="0">
              <a:solidFill>
                <a:srgbClr val="E204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 txBox="1">
            <a:spLocks noChangeArrowheads="1"/>
          </p:cNvSpPr>
          <p:nvPr/>
        </p:nvSpPr>
        <p:spPr>
          <a:xfrm>
            <a:off x="0" y="76200"/>
            <a:ext cx="8534400" cy="1143000"/>
          </a:xfrm>
          <a:prstGeom prst="rect">
            <a:avLst/>
          </a:prstGeom>
          <a:noFill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kern="0" smtClean="0">
                <a:solidFill>
                  <a:srgbClr val="FF0066"/>
                </a:solidFill>
              </a:rPr>
              <a:t>Practica </a:t>
            </a:r>
            <a:endParaRPr lang="en-US" altLang="en-US" kern="0" dirty="0" smtClean="0">
              <a:solidFill>
                <a:srgbClr val="FF0066"/>
              </a:solidFill>
            </a:endParaRPr>
          </a:p>
        </p:txBody>
      </p:sp>
      <p:graphicFrame>
        <p:nvGraphicFramePr>
          <p:cNvPr id="3" name="Group 51"/>
          <p:cNvGraphicFramePr>
            <a:graphicFrameLocks/>
          </p:cNvGraphicFramePr>
          <p:nvPr/>
        </p:nvGraphicFramePr>
        <p:xfrm>
          <a:off x="0" y="1616075"/>
          <a:ext cx="9067800" cy="5013327"/>
        </p:xfrm>
        <a:graphic>
          <a:graphicData uri="http://schemas.openxmlformats.org/drawingml/2006/table">
            <a:tbl>
              <a:tblPr/>
              <a:tblGrid>
                <a:gridCol w="33543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134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54011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   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rer</a:t>
                      </a:r>
                      <a:r>
                        <a:rPr kumimoji="0" lang="en-US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rder</a:t>
                      </a:r>
                      <a:r>
                        <a:rPr kumimoji="0" lang="en-US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Pref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rir</a:t>
                      </a:r>
                      <a:endParaRPr kumimoji="0" lang="en-US" alt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4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55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54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54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4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76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Line 28"/>
          <p:cNvSpPr>
            <a:spLocks noChangeShapeType="1"/>
          </p:cNvSpPr>
          <p:nvPr/>
        </p:nvSpPr>
        <p:spPr bwMode="auto">
          <a:xfrm>
            <a:off x="5410200" y="16764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>
            <a:off x="7162800" y="1676400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Line 27"/>
          <p:cNvSpPr>
            <a:spLocks noChangeShapeType="1"/>
          </p:cNvSpPr>
          <p:nvPr/>
        </p:nvSpPr>
        <p:spPr bwMode="auto">
          <a:xfrm flipV="1">
            <a:off x="3352800" y="1600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73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955675"/>
            <a:ext cx="8686800" cy="5292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33400" indent="-533400" eaLnBrk="1" hangingPunct="1"/>
            <a:r>
              <a:rPr lang="es-ES_tradnl" altLang="en-US" sz="2400" kern="0" smtClean="0"/>
              <a:t>En grupos de 3 o 4 alumnos, Copia y responde: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¿Empiezan ustedes a jugar?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¿Empiezan ustedes a jugar a las tres?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¿Quieren ustedes ganar el partido?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¿Quieren ustedes marcar un tanto?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¿Pierden ustedes a veces o ganan siempre?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¿Prefieren ustedes jugar en el parque o en la calle?</a:t>
            </a:r>
            <a:endParaRPr lang="es-ES_tradnl" altLang="en-US" sz="2400" kern="0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72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E20443"/>
                </a:solidFill>
              </a:rPr>
              <a:t>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TEXTBOOK:</a:t>
            </a:r>
          </a:p>
          <a:p>
            <a:pPr lvl="1">
              <a:defRPr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171</a:t>
            </a:r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5925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>
                <a:solidFill>
                  <a:srgbClr val="FF0066"/>
                </a:solidFill>
              </a:rPr>
              <a:t>Tarea</a:t>
            </a:r>
            <a:r>
              <a:rPr lang="en-US" altLang="en-US" kern="0" dirty="0">
                <a:solidFill>
                  <a:srgbClr val="FF0066"/>
                </a:solidFill>
              </a:rPr>
              <a:t> </a:t>
            </a:r>
            <a:r>
              <a:rPr lang="en-US" altLang="en-US" kern="0">
                <a:solidFill>
                  <a:srgbClr val="FF0066"/>
                </a:solidFill>
              </a:rPr>
              <a:t># </a:t>
            </a:r>
            <a:r>
              <a:rPr lang="en-US" altLang="en-US" kern="0" smtClean="0">
                <a:solidFill>
                  <a:srgbClr val="FF0066"/>
                </a:solidFill>
              </a:rPr>
              <a:t>48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81000" y="3962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altLang="en-US" kern="0" dirty="0"/>
              <a:t>WORKBOOK</a:t>
            </a:r>
          </a:p>
          <a:p>
            <a:pPr lvl="1" eaLnBrk="1" hangingPunct="1">
              <a:defRPr/>
            </a:pPr>
            <a:r>
              <a:rPr lang="en-US" altLang="en-US" kern="0" dirty="0" err="1"/>
              <a:t>Completa</a:t>
            </a:r>
            <a:r>
              <a:rPr lang="en-US" altLang="en-US" kern="0" dirty="0"/>
              <a:t> p. 5.9-5.10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2795</TotalTime>
  <Words>165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Network</vt:lpstr>
      <vt:lpstr>Me llamo __________           Clase 701  La fecha es el 13 de febrero del 2018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Clase 7 IM La fecha es el 2 de diciembre del 2010</dc:title>
  <dc:creator>Helen Zumaeta</dc:creator>
  <cp:lastModifiedBy>Helen Zumaeta</cp:lastModifiedBy>
  <cp:revision>26</cp:revision>
  <cp:lastPrinted>2015-01-29T17:51:10Z</cp:lastPrinted>
  <dcterms:created xsi:type="dcterms:W3CDTF">2010-11-18T16:27:39Z</dcterms:created>
  <dcterms:modified xsi:type="dcterms:W3CDTF">2018-03-16T20:43:02Z</dcterms:modified>
</cp:coreProperties>
</file>